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520" y="2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8A3B8C8-6836-0C7E-35BE-9705359901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1F4A7D9-4B1C-A6E6-1D60-37D157068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E1583D-6692-CF6E-9EEA-C49954CE8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34AD44-8A2B-D8B3-2240-C73C64C3F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4A8724-90EB-C96F-74ED-5627E78A8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12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516099F-14BD-49B9-0479-CA4E1307B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11D3CF5F-3E01-0CCC-B490-616337FFF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025BF88-4EE0-57DB-EEB6-A68AC46A0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34AB64-9AEA-4DFA-C098-D51E29386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3391F8F-A631-5981-C76F-608B76B1A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734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5654E7E-ECF5-7C15-D43B-E39388EBEA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CC06F3F-5531-5D61-BA56-05AE36CB7F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D1A7D8A-CFAC-590E-A169-56465079E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F2B61AF-740A-56E4-08AE-D746CBF56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E8424EF-2DB0-A395-8CFE-31C8A8185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0352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4FBA4B-554D-817E-E992-81150B97E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A1F87E5-5655-DE5C-D8DB-805B53EA6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0070DA-8179-3EC4-F806-AE547C02A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A580DD1-946A-2A1C-3179-8D9CD903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33544F6-748A-8A1B-8329-76488FE8D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393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9C5D21-D740-B831-4715-FEA43FE5E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7574D1A-8B03-657D-872D-36FB7363F7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BF37964-031A-EB3C-6BF3-149AE640E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371689-18A2-9B39-837E-7C23264B4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C0CF5C6-C515-A8AD-9D9C-0E56049B4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524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478052-7427-2E0D-D5DD-BB447357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51932E4-2BC8-E417-6D60-81DEE2E8A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4FC305E-102C-A08E-8D65-04397A729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EE6C1D2-009D-E4F8-E4F8-0B5F83B91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BC7B86-07A4-DBDA-74CF-CA9659261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A00E684-3923-74AC-8464-7E55303ED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09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4EC840-6C32-7755-1F07-31157A7C6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5925275-3897-D9F3-5ECB-F586D36F7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3BB2EDA1-4C30-4680-4B80-FE93F1E406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B65012B-5AA1-6B10-6BD6-76E9BC791F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759C4CAB-B35B-7332-3127-79E9AD2862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54EFF1A-5C3B-3622-23EC-8F03B0CF0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0580F139-F33A-3B64-E898-6BBDAA8C7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B31DCB-8F7A-0198-0C89-6DDEA0EC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3971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1695BA-6F80-4986-15B5-19B2AD6655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FDC5D1A-559E-7D19-CACE-09D186985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E0E73F7-0662-F774-E48F-8B27F949B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899C1C6-828E-4FAD-5177-897C5A413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975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B7F72878-63C8-E1F3-2B23-0E5AEB727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C4C3FA5-9454-B2B2-3F4E-0191D59CC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3234AE20-F837-E2F9-F268-B03976102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07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219AFD-96C8-C9DA-AB9F-771A55FBD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DE51BC3-6133-8338-E67F-B68D9ACF7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B551BE3-C2D5-22AC-8578-26F8D7ACD5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214D3F-597B-D205-4B1B-339E35BEF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6A7950-EC34-97DE-5D39-A1A79A14E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7A2D62C-6338-E10B-56F8-A2444EE6F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064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28C583-7DF4-EFA7-1611-656192A0BD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7D16AA6-5950-CD7E-130D-77A353B2E8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414983A7-A0D5-B041-82B8-B0DD5CDFBE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F76AB9A-3A66-CC15-1223-7AB7BFD6A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A0C44C4-59F9-6358-2D52-86A2E4AFC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1BDCA0D-4014-2B5C-DA9A-E59C40FBF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342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8EB69720-6C30-F050-44DA-CCD62F1E1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A7D9513-5AFA-AED8-C3A6-FC06790BAF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DC01D8-D00C-C2DD-D3A6-9EB46E0B25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29FAA-AE22-4752-91F0-2CBF03FB1457}" type="datetimeFigureOut">
              <a:rPr lang="ko-KR" altLang="en-US" smtClean="0"/>
              <a:t>2022-09-22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DE062B1-BAEE-FABD-658A-E5E5C16360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BAD5EC1-9F87-8326-F607-DD22685FF5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D0EDF-D4D1-4F8A-B730-3BAC725E836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4326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1"/>
          <p:cNvSpPr>
            <a:spLocks noGrp="1"/>
          </p:cNvSpPr>
          <p:nvPr>
            <p:ph type="title"/>
          </p:nvPr>
        </p:nvSpPr>
        <p:spPr>
          <a:xfrm>
            <a:off x="242381" y="51470"/>
            <a:ext cx="6345844" cy="573053"/>
          </a:xfrm>
        </p:spPr>
        <p:txBody>
          <a:bodyPr>
            <a:noAutofit/>
          </a:bodyPr>
          <a:lstStyle/>
          <a:p>
            <a:r>
              <a:rPr lang="en-US" altLang="ko-KR" sz="2000" b="1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[P</a:t>
            </a:r>
            <a:r>
              <a:rPr lang="ko-KR" altLang="en-US" sz="2000" b="1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번호</a:t>
            </a:r>
            <a:r>
              <a:rPr lang="en-US" altLang="ko-KR" sz="2000" b="1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] </a:t>
            </a:r>
            <a:r>
              <a:rPr lang="ko-KR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포스터 제목</a:t>
            </a:r>
            <a:r>
              <a:rPr lang="en-US" altLang="ko-KR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(Title of E-Poster) </a:t>
            </a:r>
            <a:br>
              <a:rPr lang="en-US" altLang="ko-KR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</a:br>
            <a:r>
              <a:rPr lang="en-US" altLang="ko-KR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ko-KR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본문</a:t>
            </a:r>
            <a:r>
              <a:rPr lang="en-US" altLang="ko-KR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ko-KR" altLang="en-US" sz="2000" b="1" dirty="0">
                <a:solidFill>
                  <a:schemeClr val="tx1"/>
                </a:solidFill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글자 크기보다 크게</a:t>
            </a:r>
            <a:endParaRPr lang="ko-KR" altLang="en-US" sz="2000" b="1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2999" y="4949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800" b="1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3596" y="54711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1800" b="1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</p:txBody>
      </p:sp>
      <p:sp>
        <p:nvSpPr>
          <p:cNvPr id="12" name="내용 개체 틀 2"/>
          <p:cNvSpPr txBox="1">
            <a:spLocks/>
          </p:cNvSpPr>
          <p:nvPr/>
        </p:nvSpPr>
        <p:spPr>
          <a:xfrm>
            <a:off x="3574889" y="1335312"/>
            <a:ext cx="3013335" cy="138045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81612" tIns="40806" rIns="81612" bIns="40806" rtlCol="0">
            <a:noAutofit/>
          </a:bodyPr>
          <a:lstStyle>
            <a:lvl1pPr marL="1105853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9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2876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8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317558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7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423410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529263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635115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7740968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8846820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9952673" indent="-884682" algn="l" defTabSz="4423410" rtl="0" eaLnBrk="1" latinLnBrk="1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6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0">
              <a:spcAft>
                <a:spcPts val="800"/>
              </a:spcAft>
              <a:buNone/>
            </a:pPr>
            <a:r>
              <a:rPr lang="en-US" altLang="ko-KR" sz="9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-  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제목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저자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부제목은 </a:t>
            </a:r>
            <a:b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</a:b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  </a:t>
            </a:r>
            <a:r>
              <a:rPr lang="ko-KR" altLang="en-US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본문보다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약간 더 큰 </a:t>
            </a:r>
            <a:r>
              <a:rPr lang="en-US" altLang="ko-KR" sz="1000" kern="0" dirty="0" err="1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pt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 설정</a:t>
            </a:r>
            <a:endParaRPr lang="en-US" altLang="ko-KR" sz="900" kern="0" dirty="0">
              <a:solidFill>
                <a:srgbClr val="4E4D4D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marL="171450" indent="-171450" algn="l" latinLnBrk="0">
              <a:spcAft>
                <a:spcPts val="800"/>
              </a:spcAft>
              <a:buFontTx/>
              <a:buChar char="-"/>
            </a:pP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사진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,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표 설명 글자 크기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“9pt”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 설정 </a:t>
            </a:r>
            <a:b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</a:b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가급적 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“8pt” 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이하로는 하지 말 것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endParaRPr lang="en-US" altLang="ko-KR" sz="1000" b="1" u="sng" kern="100" dirty="0"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marL="0" indent="0" algn="l" latinLnBrk="0">
              <a:spcAft>
                <a:spcPts val="800"/>
              </a:spcAft>
              <a:buNone/>
            </a:pPr>
            <a:endParaRPr lang="ko-KR" altLang="ko-KR" sz="9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15" name="제목 1">
            <a:extLst>
              <a:ext uri="{FF2B5EF4-FFF2-40B4-BE49-F238E27FC236}">
                <a16:creationId xmlns:a16="http://schemas.microsoft.com/office/drawing/2014/main" id="{77AA1CAC-AE5C-1246-D005-8000D48A5F1A}"/>
              </a:ext>
            </a:extLst>
          </p:cNvPr>
          <p:cNvSpPr txBox="1">
            <a:spLocks/>
          </p:cNvSpPr>
          <p:nvPr/>
        </p:nvSpPr>
        <p:spPr>
          <a:xfrm>
            <a:off x="242380" y="689026"/>
            <a:ext cx="6777892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ko-KR" altLang="en-US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저자</a:t>
            </a:r>
            <a:r>
              <a:rPr lang="en-US" altLang="ko-KR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(Names of presenters)</a:t>
            </a:r>
            <a:r>
              <a:rPr lang="en-US" altLang="ko-KR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  </a:t>
            </a:r>
            <a:r>
              <a:rPr lang="ko-KR" altLang="en-US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본문 글자 크기보다 크게 </a:t>
            </a:r>
            <a:r>
              <a:rPr lang="en-US" altLang="ko-KR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제목보다는 크지 않게</a:t>
            </a:r>
            <a:r>
              <a:rPr lang="en-US" altLang="ko-KR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  <a:endParaRPr lang="en-US" altLang="ko-KR" sz="1400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ko-KR" altLang="en-US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소속</a:t>
            </a:r>
            <a:r>
              <a:rPr lang="en-US" altLang="ko-KR" sz="1400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(Affiliation)</a:t>
            </a:r>
          </a:p>
        </p:txBody>
      </p:sp>
      <p:sp>
        <p:nvSpPr>
          <p:cNvPr id="23" name="직사각형 22">
            <a:extLst>
              <a:ext uri="{FF2B5EF4-FFF2-40B4-BE49-F238E27FC236}">
                <a16:creationId xmlns:a16="http://schemas.microsoft.com/office/drawing/2014/main" id="{4DC01633-3AB6-E82C-81AF-CE6AABDF1329}"/>
              </a:ext>
            </a:extLst>
          </p:cNvPr>
          <p:cNvSpPr/>
          <p:nvPr/>
        </p:nvSpPr>
        <p:spPr>
          <a:xfrm>
            <a:off x="3574890" y="2787774"/>
            <a:ext cx="3013334" cy="224249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ko-KR" altLang="en-US" sz="1400" b="1" dirty="0">
                <a:latin typeface="Arial" panose="020B0604020202020204" pitchFamily="34" charset="0"/>
                <a:ea typeface="맑은 고딕" pitchFamily="50" charset="-127"/>
                <a:cs typeface="Arial" panose="020B0604020202020204" pitchFamily="34" charset="0"/>
              </a:rPr>
              <a:t>결론</a:t>
            </a:r>
            <a:endParaRPr lang="en-US" altLang="ko-KR" sz="1400" b="1" dirty="0">
              <a:latin typeface="Arial" panose="020B0604020202020204" pitchFamily="34" charset="0"/>
              <a:ea typeface="맑은 고딕" pitchFamily="50" charset="-127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ko-KR" altLang="en-US" sz="1000" b="1" dirty="0">
                <a:ea typeface="맑은 고딕" pitchFamily="50" charset="-127"/>
                <a:cs typeface="Arial" panose="020B0604020202020204" pitchFamily="34" charset="0"/>
              </a:rPr>
              <a:t>가급적 간단히 요약하여 본문 글자보다 크게 하거나</a:t>
            </a:r>
            <a:r>
              <a:rPr lang="en-US" altLang="ko-KR" sz="1000" b="1" dirty="0">
                <a:ea typeface="맑은 고딕" pitchFamily="50" charset="-127"/>
                <a:cs typeface="Arial" panose="020B0604020202020204" pitchFamily="34" charset="0"/>
              </a:rPr>
              <a:t>,</a:t>
            </a:r>
            <a:r>
              <a:rPr lang="ko-KR" altLang="en-US" sz="1000" b="1" dirty="0">
                <a:ea typeface="맑은 고딕" pitchFamily="50" charset="-127"/>
                <a:cs typeface="Arial" panose="020B0604020202020204" pitchFamily="34" charset="0"/>
              </a:rPr>
              <a:t> 글자 색깔이나 바탕 색깔을 다르게 하는 것을 추천</a:t>
            </a:r>
            <a:endParaRPr lang="ko-KR" altLang="en-US" sz="1000" b="1" dirty="0">
              <a:cs typeface="Arial" panose="020B0604020202020204" pitchFamily="34" charset="0"/>
            </a:endParaRPr>
          </a:p>
        </p:txBody>
      </p:sp>
      <p:sp>
        <p:nvSpPr>
          <p:cNvPr id="5" name="내용 개체 틀 2">
            <a:extLst>
              <a:ext uri="{FF2B5EF4-FFF2-40B4-BE49-F238E27FC236}">
                <a16:creationId xmlns:a16="http://schemas.microsoft.com/office/drawing/2014/main" id="{E9EF4337-0482-4030-0561-119B922BBF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380" y="1335312"/>
            <a:ext cx="3249500" cy="3694959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0" indent="0" algn="l" latinLnBrk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1. 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E-poster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제출</a:t>
            </a:r>
            <a:endParaRPr lang="ko-KR" altLang="ko-KR" sz="10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l" latinLnBrk="0"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en-US" altLang="ko-KR" sz="1000" kern="0" dirty="0">
                <a:solidFill>
                  <a:srgbClr val="4E4D4D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PPT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파일을 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10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월 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21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일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금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까지 </a:t>
            </a:r>
            <a:b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</a:b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추계학술대회 홈페이지 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en-US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초록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발표파일</a:t>
            </a:r>
            <a:r>
              <a:rPr lang="ko-KR" altLang="en-US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등록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란에 업로드 </a:t>
            </a:r>
            <a:endParaRPr lang="en-US" altLang="ko-KR" sz="1000" kern="0" dirty="0">
              <a:solidFill>
                <a:srgbClr val="4E4D4D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l" latinLnBrk="0"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미제출시 발표불가로 간주하여 발표가 취소될 수 있습니다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.</a:t>
            </a:r>
          </a:p>
          <a:p>
            <a:pPr marL="0" indent="0" algn="l" latinLnBrk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2. 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포스터 제작관련 안내사항</a:t>
            </a:r>
            <a:endParaRPr lang="ko-KR" altLang="ko-KR" sz="10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  <a:p>
            <a:pPr algn="l" latinLnBrk="0">
              <a:lnSpc>
                <a:spcPct val="100000"/>
              </a:lnSpc>
              <a:spcAft>
                <a:spcPts val="800"/>
              </a:spcAft>
              <a:buFontTx/>
              <a:buChar char="-"/>
            </a:pPr>
            <a:r>
              <a:rPr lang="ko-KR" altLang="en-US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영어는 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Arial, </a:t>
            </a:r>
            <a:r>
              <a:rPr lang="ko-KR" altLang="en-US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한글은 맑은 고딕으로 작성</a:t>
            </a:r>
            <a:endParaRPr lang="en-US" altLang="ko-KR" sz="1000" kern="0" dirty="0">
              <a:solidFill>
                <a:srgbClr val="4E4D4D"/>
              </a:solidFill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latinLnBrk="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ko-KR" altLang="ko-KR" sz="105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포스터 제작 언어</a:t>
            </a:r>
            <a:r>
              <a:rPr lang="en-US" altLang="ko-KR" sz="105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ko-KR" sz="105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국문 또는 영문</a:t>
            </a:r>
            <a:endParaRPr lang="en-US" altLang="ko-KR" sz="1000" kern="0" dirty="0">
              <a:solidFill>
                <a:srgbClr val="4E4D4D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anose="020B0604020202020204" pitchFamily="34" charset="0"/>
            </a:endParaRPr>
          </a:p>
          <a:p>
            <a:pPr algn="l" latinLnBrk="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ko-KR" altLang="en-US" sz="1000" kern="0" dirty="0">
                <a:solidFill>
                  <a:srgbClr val="4E4D4D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본문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글자 크기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: 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“10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pt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”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로 설정 </a:t>
            </a:r>
            <a:b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</a:b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가급적 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“9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pt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” 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이하로는 하지 말 것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)</a:t>
            </a:r>
          </a:p>
          <a:p>
            <a:pPr algn="l" latinLnBrk="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슬라이드 방향</a:t>
            </a:r>
            <a:r>
              <a:rPr lang="en-US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:</a:t>
            </a:r>
            <a:r>
              <a:rPr lang="ko-KR" altLang="ko-KR" sz="1000" kern="0" dirty="0">
                <a:solidFill>
                  <a:srgbClr val="4E4D4D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  <a:r>
              <a:rPr lang="ko-KR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가로</a:t>
            </a:r>
            <a:r>
              <a:rPr lang="en-US" altLang="ko-KR" sz="1000" b="1" u="sng" kern="0" dirty="0">
                <a:solidFill>
                  <a:srgbClr val="FF0000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 </a:t>
            </a:r>
          </a:p>
          <a:p>
            <a:pPr algn="l" latinLnBrk="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ko-KR" altLang="en-US" sz="10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슬라이드 비율 </a:t>
            </a:r>
            <a:r>
              <a:rPr lang="en-US" altLang="ko-KR" sz="10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: </a:t>
            </a:r>
            <a:r>
              <a:rPr lang="ko-KR" altLang="en-US" sz="10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와이드스크린</a:t>
            </a:r>
            <a:r>
              <a:rPr lang="en-US" altLang="ko-KR" sz="1000" b="1" u="sng" kern="0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anose="020B0604020202020204" pitchFamily="34" charset="0"/>
              </a:rPr>
              <a:t>(16:9)</a:t>
            </a:r>
            <a:endParaRPr lang="ko-KR" altLang="ko-KR" sz="1000" kern="100" dirty="0">
              <a:effectLst/>
              <a:latin typeface="맑은 고딕" panose="020B0503020000020004" pitchFamily="50" charset="-127"/>
              <a:ea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C4E85FC0-F874-1A5B-A731-BCD17968747E}"/>
              </a:ext>
            </a:extLst>
          </p:cNvPr>
          <p:cNvSpPr/>
          <p:nvPr/>
        </p:nvSpPr>
        <p:spPr>
          <a:xfrm>
            <a:off x="6724277" y="0"/>
            <a:ext cx="2422916" cy="51435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7E8546CF-0192-177F-4F17-25DE7CD9F341}"/>
              </a:ext>
            </a:extLst>
          </p:cNvPr>
          <p:cNvSpPr/>
          <p:nvPr/>
        </p:nvSpPr>
        <p:spPr>
          <a:xfrm>
            <a:off x="6868649" y="192476"/>
            <a:ext cx="2167848" cy="1142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5524FC-A38A-23DF-46D6-940147FF4515}"/>
              </a:ext>
            </a:extLst>
          </p:cNvPr>
          <p:cNvSpPr txBox="1"/>
          <p:nvPr/>
        </p:nvSpPr>
        <p:spPr>
          <a:xfrm>
            <a:off x="6804248" y="134870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Fig. 1. </a:t>
            </a:r>
            <a:r>
              <a:rPr lang="ko-KR" altLang="en-US" sz="900" b="1" dirty="0">
                <a:solidFill>
                  <a:schemeClr val="bg1"/>
                </a:solidFill>
              </a:rPr>
              <a:t>사진 설명 글자 크기는 </a:t>
            </a:r>
            <a:r>
              <a:rPr lang="en-US" altLang="ko-KR" sz="900" b="1" dirty="0">
                <a:solidFill>
                  <a:schemeClr val="bg1"/>
                </a:solidFill>
              </a:rPr>
              <a:t>“9pt“</a:t>
            </a:r>
            <a:r>
              <a:rPr lang="ko-KR" altLang="en-US" sz="900" b="1" dirty="0">
                <a:solidFill>
                  <a:schemeClr val="bg1"/>
                </a:solidFill>
              </a:rPr>
              <a:t>로 설정 </a:t>
            </a:r>
            <a:r>
              <a:rPr lang="en-US" altLang="ko-KR" sz="900" b="1" dirty="0">
                <a:solidFill>
                  <a:schemeClr val="bg1"/>
                </a:solidFill>
              </a:rPr>
              <a:t>(</a:t>
            </a:r>
            <a:r>
              <a:rPr lang="ko-KR" altLang="en-US" sz="900" b="1" dirty="0">
                <a:solidFill>
                  <a:schemeClr val="bg1"/>
                </a:solidFill>
              </a:rPr>
              <a:t>가급적 </a:t>
            </a:r>
            <a:r>
              <a:rPr lang="en-US" altLang="ko-KR" sz="900" b="1" dirty="0">
                <a:solidFill>
                  <a:schemeClr val="bg1"/>
                </a:solidFill>
              </a:rPr>
              <a:t>“8pt” </a:t>
            </a:r>
            <a:r>
              <a:rPr lang="ko-KR" altLang="en-US" sz="900" b="1" dirty="0">
                <a:solidFill>
                  <a:schemeClr val="bg1"/>
                </a:solidFill>
              </a:rPr>
              <a:t>이하로는 하지 말 것</a:t>
            </a:r>
            <a:r>
              <a:rPr lang="en-US" altLang="ko-KR" sz="900" b="1" dirty="0">
                <a:solidFill>
                  <a:schemeClr val="bg1"/>
                </a:solidFill>
              </a:rPr>
              <a:t>) 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6E8DF914-E4FA-8FB5-158D-39FE9A6C6E94}"/>
              </a:ext>
            </a:extLst>
          </p:cNvPr>
          <p:cNvSpPr/>
          <p:nvPr/>
        </p:nvSpPr>
        <p:spPr>
          <a:xfrm>
            <a:off x="6868648" y="1831540"/>
            <a:ext cx="2167848" cy="11428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415043-E813-4F50-B0BF-950D36805CE2}"/>
              </a:ext>
            </a:extLst>
          </p:cNvPr>
          <p:cNvSpPr txBox="1"/>
          <p:nvPr/>
        </p:nvSpPr>
        <p:spPr>
          <a:xfrm>
            <a:off x="6774926" y="299450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 b="1" dirty="0">
                <a:solidFill>
                  <a:schemeClr val="bg1"/>
                </a:solidFill>
              </a:rPr>
              <a:t>사진이나 표 위치는 적절한 곳에 위치 가능</a:t>
            </a: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2E20FC91-3751-9A22-66C5-7C94436C8BC3}"/>
              </a:ext>
            </a:extLst>
          </p:cNvPr>
          <p:cNvSpPr/>
          <p:nvPr/>
        </p:nvSpPr>
        <p:spPr>
          <a:xfrm>
            <a:off x="6868648" y="3477342"/>
            <a:ext cx="2167848" cy="11428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2ACA21E-114E-C34A-DEBD-B99DA16BBD87}"/>
              </a:ext>
            </a:extLst>
          </p:cNvPr>
          <p:cNvSpPr txBox="1"/>
          <p:nvPr/>
        </p:nvSpPr>
        <p:spPr>
          <a:xfrm>
            <a:off x="6804248" y="4660939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b="1" dirty="0">
                <a:solidFill>
                  <a:schemeClr val="bg1"/>
                </a:solidFill>
              </a:rPr>
              <a:t>Table 1. </a:t>
            </a:r>
            <a:r>
              <a:rPr lang="ko-KR" altLang="en-US" sz="900" b="1" dirty="0">
                <a:solidFill>
                  <a:schemeClr val="bg1"/>
                </a:solidFill>
              </a:rPr>
              <a:t>표 설명 글자 크기는 </a:t>
            </a:r>
            <a:r>
              <a:rPr lang="en-US" altLang="ko-KR" sz="900" b="1" dirty="0">
                <a:solidFill>
                  <a:schemeClr val="bg1"/>
                </a:solidFill>
              </a:rPr>
              <a:t>“9pt“</a:t>
            </a:r>
            <a:r>
              <a:rPr lang="ko-KR" altLang="en-US" sz="900" b="1" dirty="0">
                <a:solidFill>
                  <a:schemeClr val="bg1"/>
                </a:solidFill>
              </a:rPr>
              <a:t>로 설정 </a:t>
            </a:r>
            <a:r>
              <a:rPr lang="en-US" altLang="ko-KR" sz="900" b="1" dirty="0">
                <a:solidFill>
                  <a:schemeClr val="bg1"/>
                </a:solidFill>
              </a:rPr>
              <a:t>(</a:t>
            </a:r>
            <a:r>
              <a:rPr lang="ko-KR" altLang="en-US" sz="900" b="1" dirty="0">
                <a:solidFill>
                  <a:schemeClr val="bg1"/>
                </a:solidFill>
              </a:rPr>
              <a:t>가급적 </a:t>
            </a:r>
            <a:r>
              <a:rPr lang="en-US" altLang="ko-KR" sz="900" b="1" dirty="0">
                <a:solidFill>
                  <a:schemeClr val="bg1"/>
                </a:solidFill>
              </a:rPr>
              <a:t>“8pt” </a:t>
            </a:r>
            <a:r>
              <a:rPr lang="ko-KR" altLang="en-US" sz="900" b="1" dirty="0">
                <a:solidFill>
                  <a:schemeClr val="bg1"/>
                </a:solidFill>
              </a:rPr>
              <a:t>이하로는 하지 말 것</a:t>
            </a:r>
            <a:r>
              <a:rPr lang="en-US" altLang="ko-KR" sz="900" b="1" dirty="0">
                <a:solidFill>
                  <a:schemeClr val="bg1"/>
                </a:solidFill>
              </a:rPr>
              <a:t>) </a:t>
            </a:r>
            <a:endParaRPr lang="ko-KR" altLang="en-US" sz="9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937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</TotalTime>
  <Words>223</Words>
  <Application>Microsoft Office PowerPoint</Application>
  <PresentationFormat>화면 슬라이드 쇼(16:9)</PresentationFormat>
  <Paragraphs>19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Wingdings</vt:lpstr>
      <vt:lpstr>Office 테마</vt:lpstr>
      <vt:lpstr>[P번호] 포스터 제목(Title of E-Poster)   본문 글자 크기보다 크게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김인회</dc:creator>
  <cp:lastModifiedBy>ksuog ksuog</cp:lastModifiedBy>
  <cp:revision>6</cp:revision>
  <dcterms:created xsi:type="dcterms:W3CDTF">2022-08-04T13:58:59Z</dcterms:created>
  <dcterms:modified xsi:type="dcterms:W3CDTF">2022-09-22T09:29:01Z</dcterms:modified>
</cp:coreProperties>
</file>